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0" r:id="rId6"/>
  </p:sldIdLst>
  <p:sldSz cx="12192000" cy="6858000"/>
  <p:notesSz cx="6858000" cy="994568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94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548AD3-9FF6-1E28-C926-D090EBFEF5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4E11221-C53B-BED9-A7BE-84791C4309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B5F2CF9-0A55-8C82-A03F-B57FF09B9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D5609-73BD-4F7A-A90C-A7107733AD35}" type="datetimeFigureOut">
              <a:rPr lang="de-DE" smtClean="0"/>
              <a:t>27.11.2025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0F82802-F751-7B60-A9E1-AFEC8D033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7A650EC-E051-1143-1842-9BA73002C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082CC-15A3-4879-BEAA-B479ACE6AA3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4258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E43E99-4408-D37B-07F0-A818FD878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5187D39-FE54-FC9A-6537-51F114AC43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29E909A-036A-155F-7234-1B9E9144B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D5609-73BD-4F7A-A90C-A7107733AD35}" type="datetimeFigureOut">
              <a:rPr lang="de-DE" smtClean="0"/>
              <a:t>27.11.2025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1D25793-CDF0-5778-4663-7249FD2A9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44D2BD2-7724-355F-7736-9DC9F643F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082CC-15A3-4879-BEAA-B479ACE6AA3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9990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40DEDC-0DD2-B574-49C2-5FB2D88BE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39F4363-36FD-CEA3-BB68-FD6A81B856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9E24727-3ACA-1656-C292-7A4ECECDA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D5609-73BD-4F7A-A90C-A7107733AD35}" type="datetimeFigureOut">
              <a:rPr lang="de-DE" smtClean="0"/>
              <a:t>27.11.2025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88AA71F-7DEC-84AB-B92A-B24CA6B4B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295FBEC-B52B-AC4F-C0C9-9F47FCADF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082CC-15A3-4879-BEAA-B479ACE6AA3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5681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D1BFAD-D8FF-6634-8082-A8C20FD79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E5680F3-661A-7F46-C4D4-B431E57878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0463D0A-992A-117A-E01A-E52A52118E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5CAA204-D82A-4285-B34B-9E8A71CDE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D5609-73BD-4F7A-A90C-A7107733AD35}" type="datetimeFigureOut">
              <a:rPr lang="de-DE" smtClean="0"/>
              <a:t>27.11.2025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E91AB6A-D249-6831-313B-E7A1765CD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09667EF-9E3E-FCBB-9C43-A39E77686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082CC-15A3-4879-BEAA-B479ACE6AA3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692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C47587-5996-8A4F-D4C2-6969AEE0B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A73C040-C39F-60AD-7D22-EA1EF8C95D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35E57E6-AB10-0D30-940A-6DF75EA17B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BE670C9-9821-C408-DB40-E51451EC2A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F81E8FB-4141-18A1-62F7-8118F17EA0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BB17BC6-D652-8C54-352D-3E314CFFF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D5609-73BD-4F7A-A90C-A7107733AD35}" type="datetimeFigureOut">
              <a:rPr lang="de-DE" smtClean="0"/>
              <a:t>27.11.2025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A2F84E3-E139-3E4D-033E-ACF3204E0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4E64A0F1-E460-B4DA-0D91-85F322B99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082CC-15A3-4879-BEAA-B479ACE6AA3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4995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7F4F74-FEE9-8C90-7D9E-9D95EE051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A2E14C8-7A08-0326-9B2E-F62B9D532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D5609-73BD-4F7A-A90C-A7107733AD35}" type="datetimeFigureOut">
              <a:rPr lang="de-DE" smtClean="0"/>
              <a:t>27.11.2025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3684739-D8D6-979A-0ED6-9BC1A4397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8F06F40-7E79-2B63-6D7B-E30C16862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082CC-15A3-4879-BEAA-B479ACE6AA3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8374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68CD68E-1D60-D91E-5F70-CCDFD5E4D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D5609-73BD-4F7A-A90C-A7107733AD35}" type="datetimeFigureOut">
              <a:rPr lang="de-DE" smtClean="0"/>
              <a:t>27.11.2025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0E579A4-13C5-5386-82E0-ACDEAAE6E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2BFF86D-99E9-4000-1085-72F1105F8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082CC-15A3-4879-BEAA-B479ACE6AA3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8413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A6ACB2-7D8D-5E51-3C3E-98B125B72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43FA14A-D722-B263-7889-85043DF669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22E5701-946B-2474-BDCE-F81B0AF7C8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B2D6CBE-0A14-9320-C8E3-45DA0F1F3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D5609-73BD-4F7A-A90C-A7107733AD35}" type="datetimeFigureOut">
              <a:rPr lang="de-DE" smtClean="0"/>
              <a:t>27.11.2025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C6678CE-E51A-F98F-39FC-DB32196C2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5E0AD04-41D9-25D6-6AA6-37F093F55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082CC-15A3-4879-BEAA-B479ACE6AA3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683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CAD799-7DB0-233B-2034-2B621A4A0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B7AC295-4EE0-B76A-B67E-5C7EE494F4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D61FC01-E75E-26D6-6A84-CB52B1BE41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F71DEE7-BEDD-BA6D-1B71-642FCAB98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D5609-73BD-4F7A-A90C-A7107733AD35}" type="datetimeFigureOut">
              <a:rPr lang="de-DE" smtClean="0"/>
              <a:t>27.11.2025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B1C379B-A7F0-9E93-C1EF-AC00E7209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69B51FD-3BFA-A5A9-659F-58E90A813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082CC-15A3-4879-BEAA-B479ACE6AA3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1012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2F5920-CBAD-2600-D641-1296E5772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D8DC407-E570-4F30-3445-B5A7422E5C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DF1180F-6373-2EB5-F123-54B84281F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D5609-73BD-4F7A-A90C-A7107733AD35}" type="datetimeFigureOut">
              <a:rPr lang="de-DE" smtClean="0"/>
              <a:t>27.11.2025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FA85318-71F4-6FBF-CE60-DAC31750D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249BE13-9698-19AF-990B-10B9232C1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082CC-15A3-4879-BEAA-B479ACE6AA3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4899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1EDDC656-1835-D177-CA41-6B4117E032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583450A-418D-F0C8-7AEA-725E93EE7D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691329-F53E-9163-6B43-3210465AF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D5609-73BD-4F7A-A90C-A7107733AD35}" type="datetimeFigureOut">
              <a:rPr lang="de-DE" smtClean="0"/>
              <a:t>27.11.2025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F404EAD-0C94-DFAB-B7D1-F38B621EC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F1AD38E-7914-08FE-82B7-193AE9802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082CC-15A3-4879-BEAA-B479ACE6AA3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37144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AC7DD10-3117-EC6E-E24A-2E11DC207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DFEDB94-A11D-DC32-5825-A679CB637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1721B3F-7074-45A8-6822-9ED00006B5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BD5609-73BD-4F7A-A90C-A7107733AD35}" type="datetimeFigureOut">
              <a:rPr lang="de-DE" smtClean="0"/>
              <a:t>27.11.2025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7F84D59-13B3-9CCE-570F-F858D80DF4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E087A6C-5839-08FF-3792-156C6EABF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082CC-15A3-4879-BEAA-B479ACE6AA3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53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jugendleitung@saengerbund-schwieberdingen.de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6k-united.de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40823E-0E0F-A030-4AF0-0FE87B37EB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1376" y="700333"/>
            <a:ext cx="8849248" cy="1439967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0DC9694-0856-263C-2C06-73F0195C7C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01119"/>
            <a:ext cx="9144000" cy="1655762"/>
          </a:xfrm>
        </p:spPr>
        <p:txBody>
          <a:bodyPr>
            <a:normAutofit fontScale="92500" lnSpcReduction="20000"/>
          </a:bodyPr>
          <a:lstStyle/>
          <a:p>
            <a:r>
              <a:rPr lang="de-DE" b="1" dirty="0"/>
              <a:t>Herzlich willkommen zum Infoabend</a:t>
            </a:r>
            <a:br>
              <a:rPr lang="de-DE" b="1" dirty="0"/>
            </a:br>
            <a:br>
              <a:rPr lang="de-DE" b="1" dirty="0"/>
            </a:br>
            <a:r>
              <a:rPr lang="de-DE" b="1" dirty="0"/>
              <a:t>6k-united</a:t>
            </a:r>
          </a:p>
          <a:p>
            <a:endParaRPr lang="de-DE" b="1" dirty="0"/>
          </a:p>
          <a:p>
            <a:r>
              <a:rPr lang="de-DE" b="1" dirty="0"/>
              <a:t>24.November 2025, 18 Uhr Musiksaal Bergschule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8E845C6-6AE4-689B-6B87-924B5C998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664025" y="790329"/>
            <a:ext cx="6568942" cy="1349971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A2E61589-1025-38E3-2083-A9B946D102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4026" y="4409287"/>
            <a:ext cx="5485188" cy="2200022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7466D7D-D951-9B0B-6644-0E2BDF90C6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684" y="4409287"/>
            <a:ext cx="2928167" cy="204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967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0A674-8BEF-0F8C-D53C-04E0FFA67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DB154C-7F6A-8B06-26CE-4B1E7D75C9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1376" y="700333"/>
            <a:ext cx="8849248" cy="1439967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F74893E-A16B-AA2F-7901-7841E2D6F8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591070"/>
            <a:ext cx="9144000" cy="3870019"/>
          </a:xfrm>
        </p:spPr>
        <p:txBody>
          <a:bodyPr>
            <a:normAutofit/>
          </a:bodyPr>
          <a:lstStyle/>
          <a:p>
            <a: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  <a:t>„Gemeinsam wird groß, was DU klein beginnst“</a:t>
            </a:r>
            <a:b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  <a:t>Was haben wir vor: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  <a:t>Wir wollen zu 6k-united nach Mannheim fahren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200" b="1" dirty="0">
                <a:latin typeface="Arial" panose="020B0604020202020204" pitchFamily="34" charset="0"/>
                <a:cs typeface="Arial" panose="020B0604020202020204" pitchFamily="34" charset="0"/>
              </a:rPr>
              <a:t>Konzert: Freitag 26. Juni 2026, 19 Uhr SAP- Arena Mannheim</a:t>
            </a:r>
            <a:b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  <a:t>=&gt; Kinder aus diversen Chören singen gemeinsam tolle Lieder</a:t>
            </a:r>
            <a:b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  <a:t>=&gt; </a:t>
            </a:r>
            <a:r>
              <a:rPr lang="de-DE" sz="2200" u="sng" dirty="0">
                <a:latin typeface="Arial" panose="020B0604020202020204" pitchFamily="34" charset="0"/>
                <a:cs typeface="Arial" panose="020B0604020202020204" pitchFamily="34" charset="0"/>
              </a:rPr>
              <a:t>Proben:</a:t>
            </a:r>
            <a: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  <a:t> Bergschule, </a:t>
            </a:r>
            <a:r>
              <a:rPr lang="de-DE" sz="2200">
                <a:latin typeface="Arial" panose="020B0604020202020204" pitchFamily="34" charset="0"/>
                <a:cs typeface="Arial" panose="020B0604020202020204" pitchFamily="34" charset="0"/>
              </a:rPr>
              <a:t>Musiksaal von  </a:t>
            </a:r>
            <a: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  <a:t>14.30 -16.00 Uhr , montags </a:t>
            </a:r>
            <a:b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  <a:t>=&gt; </a:t>
            </a:r>
            <a:r>
              <a:rPr lang="de-DE" sz="2200" u="sng" dirty="0">
                <a:latin typeface="Arial" panose="020B0604020202020204" pitchFamily="34" charset="0"/>
                <a:cs typeface="Arial" panose="020B0604020202020204" pitchFamily="34" charset="0"/>
              </a:rPr>
              <a:t>Dauer des Projektes: Ab</a:t>
            </a:r>
            <a: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  <a:t> Januar 2026 bis 26. Juni 2026</a:t>
            </a:r>
            <a:b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  <a:t>=&gt; </a:t>
            </a:r>
            <a:r>
              <a:rPr lang="de-DE" sz="2200" b="1" dirty="0">
                <a:latin typeface="Arial" panose="020B0604020202020204" pitchFamily="34" charset="0"/>
                <a:cs typeface="Arial" panose="020B0604020202020204" pitchFamily="34" charset="0"/>
              </a:rPr>
              <a:t>Kosten</a:t>
            </a:r>
            <a: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  <a:t>: 20,- EURO monatlich pro Kind, enthalten professionelle</a:t>
            </a:r>
            <a:b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  <a:t>      Anleitung in den Proben, Noten und Übungsmaterial, </a:t>
            </a:r>
            <a:b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  <a:t>      Auftritt in Mannheim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733541D-D543-FE30-468D-65A30CEA5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664025" y="790329"/>
            <a:ext cx="6568942" cy="1349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545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93767-B0CB-74BC-76FF-56998397C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7BAC82-A6F0-61B4-DCCE-7594B993F1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1376" y="700333"/>
            <a:ext cx="8849248" cy="1439967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25929B9-B75F-28C8-3965-DA78604C88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230296"/>
            <a:ext cx="9144000" cy="4139920"/>
          </a:xfrm>
        </p:spPr>
        <p:txBody>
          <a:bodyPr>
            <a:noAutofit/>
          </a:bodyPr>
          <a:lstStyle/>
          <a:p>
            <a:pPr algn="l"/>
            <a:r>
              <a:rPr lang="de-DE" sz="1400" b="1" dirty="0"/>
              <a:t> </a:t>
            </a: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Umfang des Chors: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 Mindesteilnehmerzahl: 20 Kinder von 8 – 12 Jahren, max. 30 Kinder wegen Betreuungsumfang </a:t>
            </a:r>
            <a:b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Betreuung der Kinder: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Chorleitung: Thimo </a:t>
            </a:r>
            <a:r>
              <a:rPr lang="de-DE" sz="1600" dirty="0" err="1">
                <a:latin typeface="Arial" panose="020B0604020202020204" pitchFamily="34" charset="0"/>
                <a:cs typeface="Arial" panose="020B0604020202020204" pitchFamily="34" charset="0"/>
              </a:rPr>
              <a:t>Haerter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, teilweise bekannt als Chorleiter der</a:t>
            </a:r>
            <a:b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Kindermusicals „Der kleine Tag“ sowie „Anouk und ihre Reise ans Meer“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Betreuung Sängerbund: Martina Bohlender (Mitglied Sängerbund)</a:t>
            </a:r>
            <a:b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Wolfgang </a:t>
            </a:r>
            <a:r>
              <a:rPr lang="de-DE" sz="1600" dirty="0" err="1">
                <a:latin typeface="Arial" panose="020B0604020202020204" pitchFamily="34" charset="0"/>
                <a:cs typeface="Arial" panose="020B0604020202020204" pitchFamily="34" charset="0"/>
              </a:rPr>
              <a:t>Güthe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    (Jugendleiter Sängerbund)</a:t>
            </a:r>
          </a:p>
          <a:p>
            <a:pPr algn="l"/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Organisatorisches: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Anmeldung bis 28. Dezember 2025 erforderlich an Wolfgang </a:t>
            </a:r>
            <a:r>
              <a:rPr lang="de-DE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Güthe</a:t>
            </a:r>
            <a:b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jugendleitung@saengerbund-schwieberdingen.de</a:t>
            </a:r>
            <a:endParaRPr lang="de-D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Formulare von 6k-united: Foto und Filmgenehmigung,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Info Eltern(Eintritts)</a:t>
            </a:r>
            <a:r>
              <a:rPr lang="de-DE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tickets</a:t>
            </a: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(24,90 – 99,00 EURO),können bereits im </a:t>
            </a:r>
            <a:b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Onlineshop 6k-united   bestellt werden</a:t>
            </a:r>
            <a:b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1400" dirty="0"/>
            </a:br>
            <a:endParaRPr lang="de-DE" sz="14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A606CD4-4B7B-22F5-5E6B-C07722B1EA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64025" y="790329"/>
            <a:ext cx="6568942" cy="1349971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EB7C78E-3A3A-E9F8-F496-519B3FA02F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1970" y="2926842"/>
            <a:ext cx="975270" cy="163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989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E47C6-7C9C-57D0-8EEE-C5CA25880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7CCA52-D493-07A9-DCC6-C64560C053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1376" y="700333"/>
            <a:ext cx="8849248" cy="1439967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C321950-AA7F-9DF0-1D31-8BC2C36D17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230296"/>
            <a:ext cx="9144000" cy="4230793"/>
          </a:xfrm>
        </p:spPr>
        <p:txBody>
          <a:bodyPr>
            <a:normAutofit fontScale="92500" lnSpcReduction="20000"/>
          </a:bodyPr>
          <a:lstStyle/>
          <a:p>
            <a:pPr lvl="0" hangingPunct="0"/>
            <a:endParaRPr lang="de-DE" dirty="0"/>
          </a:p>
          <a:p>
            <a:pPr lvl="1" algn="l" hangingPunct="0"/>
            <a:r>
              <a:rPr lang="de-DE" sz="3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Arial" panose="020B0604020202020204" pitchFamily="34" charset="0"/>
                <a:cs typeface="Arial" panose="020B0604020202020204" pitchFamily="34" charset="0"/>
              </a:rPr>
              <a:t>Wie sieht der Konzerttag am 26.Juni 2026 aus:</a:t>
            </a:r>
          </a:p>
          <a:p>
            <a:pPr marL="914400" lvl="1" indent="-457200" algn="l" hangingPunct="0">
              <a:buFont typeface="Arial" panose="020B0604020202020204" pitchFamily="34" charset="0"/>
              <a:buChar char="•"/>
            </a:pPr>
            <a:r>
              <a:rPr lang="de-DE" sz="2800" dirty="0"/>
              <a:t>Anreise noch zu organisieren, </a:t>
            </a:r>
            <a:r>
              <a:rPr lang="de-DE" sz="2800" dirty="0" err="1"/>
              <a:t>angestrebtsind</a:t>
            </a:r>
            <a:r>
              <a:rPr lang="de-DE" sz="2800" dirty="0"/>
              <a:t> Fahrgemeinschaften </a:t>
            </a:r>
          </a:p>
          <a:p>
            <a:pPr marL="914400" lvl="1" indent="-457200" algn="l" hangingPunct="0">
              <a:buFont typeface="Arial" panose="020B0604020202020204" pitchFamily="34" charset="0"/>
              <a:buChar char="•"/>
            </a:pPr>
            <a:r>
              <a:rPr lang="de-DE" sz="2800" dirty="0"/>
              <a:t>14:30 </a:t>
            </a:r>
            <a:r>
              <a:rPr lang="de-DE" sz="2800"/>
              <a:t>Einlass Teilnehmer, </a:t>
            </a:r>
            <a:r>
              <a:rPr lang="de-DE" sz="2800" dirty="0"/>
              <a:t>finden sich in Sammelzone ein</a:t>
            </a:r>
          </a:p>
          <a:p>
            <a:pPr marL="914400" lvl="1" indent="-457200" algn="l" hangingPunct="0">
              <a:buFont typeface="Arial" panose="020B0604020202020204" pitchFamily="34" charset="0"/>
              <a:buChar char="•"/>
            </a:pPr>
            <a:r>
              <a:rPr lang="de-DE" sz="2800" dirty="0"/>
              <a:t>16:00 Generalprobe</a:t>
            </a:r>
          </a:p>
          <a:p>
            <a:pPr marL="914400" lvl="1" indent="-457200" algn="l" hangingPunct="0">
              <a:buFont typeface="Arial" panose="020B0604020202020204" pitchFamily="34" charset="0"/>
              <a:buChar char="•"/>
            </a:pPr>
            <a:r>
              <a:rPr lang="de-DE" sz="2800" dirty="0"/>
              <a:t>17:30 Einlass Publikum, separat von Kindern </a:t>
            </a:r>
          </a:p>
          <a:p>
            <a:pPr marL="914400" lvl="1" indent="-457200" algn="l" hangingPunct="0">
              <a:buFont typeface="Arial" panose="020B0604020202020204" pitchFamily="34" charset="0"/>
              <a:buChar char="•"/>
            </a:pPr>
            <a:r>
              <a:rPr lang="de-DE" sz="2800" dirty="0"/>
              <a:t>19:00 - </a:t>
            </a:r>
            <a:r>
              <a:rPr lang="de-DE" sz="2800" dirty="0" err="1"/>
              <a:t>ca</a:t>
            </a:r>
            <a:r>
              <a:rPr lang="de-DE" sz="2800" dirty="0"/>
              <a:t> 20:45 Konzert, nach Konzert wird die Arena </a:t>
            </a:r>
            <a:br>
              <a:rPr lang="de-DE" sz="2800" dirty="0"/>
            </a:br>
            <a:r>
              <a:rPr lang="de-DE" sz="2800" dirty="0"/>
              <a:t> blockweise verlassen, Abholung an Sammelzone möglich</a:t>
            </a:r>
          </a:p>
          <a:p>
            <a:pPr lvl="0" algn="l" hangingPunct="0"/>
            <a:br>
              <a:rPr lang="de-DE" sz="3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dirty="0"/>
              <a:t> </a:t>
            </a:r>
            <a:br>
              <a:rPr lang="de-DE" dirty="0"/>
            </a:b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87C66F0-4D5A-16F8-C495-FFA8CB82A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664025" y="790329"/>
            <a:ext cx="6568942" cy="1349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725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7E51B-3862-925D-E4C4-2499BE726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482681-0E12-1447-63CB-22277255AF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1376" y="700333"/>
            <a:ext cx="8849248" cy="1439967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256A5A2-EB22-A096-6281-4E0166E6B9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2614" y="2140300"/>
            <a:ext cx="9371763" cy="4230793"/>
          </a:xfrm>
        </p:spPr>
        <p:txBody>
          <a:bodyPr>
            <a:normAutofit fontScale="25000" lnSpcReduction="20000"/>
          </a:bodyPr>
          <a:lstStyle/>
          <a:p>
            <a:pPr lvl="0" hangingPunct="0"/>
            <a:endParaRPr lang="de-DE" dirty="0"/>
          </a:p>
          <a:p>
            <a:pPr lvl="0" algn="l" hangingPunct="0"/>
            <a:r>
              <a:rPr lang="de-DE" sz="6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7200" dirty="0">
                <a:latin typeface="Arial" panose="020B0604020202020204" pitchFamily="34" charset="0"/>
                <a:cs typeface="Arial" panose="020B0604020202020204" pitchFamily="34" charset="0"/>
              </a:rPr>
              <a:t>Infos zu  „6k-united“  =&gt; Infos: </a:t>
            </a:r>
            <a:r>
              <a:rPr lang="de-DE" sz="72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https://6k-united.de</a:t>
            </a:r>
            <a:br>
              <a:rPr lang="de-DE" sz="7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7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7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7200" b="1" dirty="0">
                <a:latin typeface="Arial" panose="020B0604020202020204" pitchFamily="34" charset="0"/>
                <a:cs typeface="Arial" panose="020B0604020202020204" pitchFamily="34" charset="0"/>
              </a:rPr>
              <a:t>Lieder 2026 (Thema Wir sind Team Liebe):</a:t>
            </a:r>
            <a:br>
              <a:rPr lang="de-DE" sz="7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7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br>
              <a:rPr lang="de-DE" sz="7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7200" dirty="0">
                <a:latin typeface="Arial" panose="020B0604020202020204" pitchFamily="34" charset="0"/>
                <a:cs typeface="Arial" panose="020B0604020202020204" pitchFamily="34" charset="0"/>
              </a:rPr>
              <a:t>1. Intro „Team Liebe“ (Eigenkomposition, Rap)                     	2. Mehr Davon (Lotte)   </a:t>
            </a:r>
          </a:p>
          <a:p>
            <a:pPr lvl="0" algn="l" hangingPunct="0"/>
            <a:r>
              <a:rPr lang="de-DE" sz="7200" dirty="0">
                <a:latin typeface="Arial" panose="020B0604020202020204" pitchFamily="34" charset="0"/>
                <a:cs typeface="Arial" panose="020B0604020202020204" pitchFamily="34" charset="0"/>
              </a:rPr>
              <a:t>3. Blumen </a:t>
            </a:r>
            <a:r>
              <a:rPr lang="de-DE" sz="7200" dirty="0" err="1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de-DE" sz="7200" dirty="0">
                <a:latin typeface="Arial" panose="020B0604020202020204" pitchFamily="34" charset="0"/>
                <a:cs typeface="Arial" panose="020B0604020202020204" pitchFamily="34" charset="0"/>
              </a:rPr>
              <a:t> Beton (Die Schule der Magischen Tiere) 	4. En </a:t>
            </a:r>
            <a:r>
              <a:rPr lang="de-DE" sz="7200" dirty="0" err="1">
                <a:latin typeface="Arial" panose="020B0604020202020204" pitchFamily="34" charset="0"/>
                <a:cs typeface="Arial" panose="020B0604020202020204" pitchFamily="34" charset="0"/>
              </a:rPr>
              <a:t>Yndig</a:t>
            </a:r>
            <a:r>
              <a:rPr lang="de-DE" sz="7200" dirty="0">
                <a:latin typeface="Arial" panose="020B0604020202020204" pitchFamily="34" charset="0"/>
                <a:cs typeface="Arial" panose="020B0604020202020204" pitchFamily="34" charset="0"/>
              </a:rPr>
              <a:t> Og </a:t>
            </a:r>
            <a:r>
              <a:rPr lang="de-DE" sz="7200" dirty="0" err="1">
                <a:latin typeface="Arial" panose="020B0604020202020204" pitchFamily="34" charset="0"/>
                <a:cs typeface="Arial" panose="020B0604020202020204" pitchFamily="34" charset="0"/>
              </a:rPr>
              <a:t>Frydefuld</a:t>
            </a:r>
            <a:r>
              <a:rPr lang="de-DE" sz="72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br>
              <a:rPr lang="de-DE" sz="7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72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              (Dänisches Volkslied)</a:t>
            </a:r>
            <a:br>
              <a:rPr lang="de-DE" sz="7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7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7200" dirty="0">
                <a:latin typeface="Arial" panose="020B0604020202020204" pitchFamily="34" charset="0"/>
                <a:cs typeface="Arial" panose="020B0604020202020204" pitchFamily="34" charset="0"/>
              </a:rPr>
              <a:t>5. Du, Du Liegst mir im Herzen (deutsches Volkslied)   	6. Wir sind Team Liebe </a:t>
            </a:r>
            <a:br>
              <a:rPr lang="de-DE" sz="7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72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                                                                                                                             							    (</a:t>
            </a:r>
            <a:r>
              <a:rPr lang="de-DE" sz="7200" dirty="0" err="1">
                <a:latin typeface="Arial" panose="020B0604020202020204" pitchFamily="34" charset="0"/>
                <a:cs typeface="Arial" panose="020B0604020202020204" pitchFamily="34" charset="0"/>
              </a:rPr>
              <a:t>Mottosong</a:t>
            </a:r>
            <a:r>
              <a:rPr lang="de-DE" sz="7200" dirty="0">
                <a:latin typeface="Arial" panose="020B0604020202020204" pitchFamily="34" charset="0"/>
                <a:cs typeface="Arial" panose="020B0604020202020204" pitchFamily="34" charset="0"/>
              </a:rPr>
              <a:t>, Pop)</a:t>
            </a:r>
          </a:p>
          <a:p>
            <a:pPr lvl="0" algn="l" hangingPunct="0"/>
            <a:r>
              <a:rPr lang="de-DE" sz="7200" dirty="0">
                <a:latin typeface="Arial" panose="020B0604020202020204" pitchFamily="34" charset="0"/>
                <a:cs typeface="Arial" panose="020B0604020202020204" pitchFamily="34" charset="0"/>
              </a:rPr>
              <a:t>7. </a:t>
            </a:r>
            <a:r>
              <a:rPr lang="de-DE" sz="7200" dirty="0" err="1"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de-DE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7200" dirty="0" err="1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de-DE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7200" dirty="0" err="1">
                <a:latin typeface="Arial" panose="020B0604020202020204" pitchFamily="34" charset="0"/>
                <a:cs typeface="Arial" panose="020B0604020202020204" pitchFamily="34" charset="0"/>
              </a:rPr>
              <a:t>Got</a:t>
            </a:r>
            <a:r>
              <a:rPr lang="de-DE" sz="72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DE" sz="7200" dirty="0" err="1"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de-DE" sz="7200" dirty="0">
                <a:latin typeface="Arial" panose="020B0604020202020204" pitchFamily="34" charset="0"/>
                <a:cs typeface="Arial" panose="020B0604020202020204" pitchFamily="34" charset="0"/>
              </a:rPr>
              <a:t> Friend (R.0ohnson, Blues)    	8 Ode an die Freude </a:t>
            </a:r>
            <a:br>
              <a:rPr lang="de-DE" sz="7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72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              (Beethoven/Schiller)</a:t>
            </a:r>
          </a:p>
          <a:p>
            <a:pPr lvl="0" algn="l" hangingPunct="0"/>
            <a:r>
              <a:rPr lang="de-DE" sz="7200" dirty="0">
                <a:latin typeface="Arial" panose="020B0604020202020204" pitchFamily="34" charset="0"/>
                <a:cs typeface="Arial" panose="020B0604020202020204" pitchFamily="34" charset="0"/>
              </a:rPr>
              <a:t>9. Imagine (John Lennon)                                            	             10. Wir sind United! </a:t>
            </a:r>
          </a:p>
          <a:p>
            <a:pPr lvl="0" algn="l" hangingPunct="0"/>
            <a:r>
              <a:rPr lang="de-DE" sz="7200" dirty="0">
                <a:latin typeface="Arial" panose="020B0604020202020204" pitchFamily="34" charset="0"/>
                <a:cs typeface="Arial" panose="020B0604020202020204" pitchFamily="34" charset="0"/>
              </a:rPr>
              <a:t>11. So viel Schöner (Sophia) </a:t>
            </a:r>
            <a:br>
              <a:rPr lang="de-DE" sz="7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de-DE" sz="7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7200" dirty="0">
                <a:latin typeface="Arial" panose="020B0604020202020204" pitchFamily="34" charset="0"/>
                <a:cs typeface="Arial" panose="020B0604020202020204" pitchFamily="34" charset="0"/>
              </a:rPr>
              <a:t>12. Medley „Ich Fang dich auf“ (mit Songs von Clueso / </a:t>
            </a:r>
            <a:r>
              <a:rPr lang="de-DE" sz="7200" dirty="0" err="1">
                <a:latin typeface="Arial" panose="020B0604020202020204" pitchFamily="34" charset="0"/>
                <a:cs typeface="Arial" panose="020B0604020202020204" pitchFamily="34" charset="0"/>
              </a:rPr>
              <a:t>Kamrad</a:t>
            </a:r>
            <a:r>
              <a:rPr lang="de-DE" sz="7200" dirty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de-DE" sz="7200" dirty="0" err="1">
                <a:latin typeface="Arial" panose="020B0604020202020204" pitchFamily="34" charset="0"/>
                <a:cs typeface="Arial" panose="020B0604020202020204" pitchFamily="34" charset="0"/>
              </a:rPr>
              <a:t>AlinCoen</a:t>
            </a:r>
            <a:r>
              <a:rPr lang="de-DE" sz="7200" dirty="0">
                <a:latin typeface="Arial" panose="020B0604020202020204" pitchFamily="34" charset="0"/>
                <a:cs typeface="Arial" panose="020B0604020202020204" pitchFamily="34" charset="0"/>
              </a:rPr>
              <a:t> / usw.)</a:t>
            </a:r>
          </a:p>
          <a:p>
            <a:pPr algn="l"/>
            <a:b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dirty="0"/>
              <a:t> </a:t>
            </a:r>
            <a:br>
              <a:rPr lang="de-DE" dirty="0"/>
            </a:b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3DE252A-28FF-20DA-90EE-02D27605DD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64025" y="790329"/>
            <a:ext cx="6568942" cy="1349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528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488</Words>
  <Application>Microsoft Office PowerPoint</Application>
  <PresentationFormat>Breitbild</PresentationFormat>
  <Paragraphs>30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Wolfgang Guethe</dc:creator>
  <cp:lastModifiedBy>Wolfgang Guethe</cp:lastModifiedBy>
  <cp:revision>11</cp:revision>
  <cp:lastPrinted>2025-11-24T14:38:26Z</cp:lastPrinted>
  <dcterms:created xsi:type="dcterms:W3CDTF">2025-11-22T19:27:36Z</dcterms:created>
  <dcterms:modified xsi:type="dcterms:W3CDTF">2025-11-27T17:14:53Z</dcterms:modified>
</cp:coreProperties>
</file>